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4660"/>
  </p:normalViewPr>
  <p:slideViewPr>
    <p:cSldViewPr snapToGrid="0">
      <p:cViewPr varScale="1">
        <p:scale>
          <a:sx n="12" d="100"/>
          <a:sy n="12" d="100"/>
        </p:scale>
        <p:origin x="3101" y="168"/>
      </p:cViewPr>
      <p:guideLst>
        <p:guide orient="horz" pos="13482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08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15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514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29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09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816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68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259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311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30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5687-9818-4AD6-B886-841A9405A5EB}" type="datetimeFigureOut">
              <a:rPr lang="en-IN" smtClean="0"/>
              <a:pPr/>
              <a:t>24-07-2024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43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81235" y="9731567"/>
            <a:ext cx="13660730" cy="5760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Objective/Aim of the study</a:t>
            </a:r>
          </a:p>
          <a:p>
            <a:endParaRPr lang="en-US" sz="4000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7" name="TextBox 6"/>
          <p:cNvSpPr txBox="1"/>
          <p:nvPr/>
        </p:nvSpPr>
        <p:spPr>
          <a:xfrm>
            <a:off x="15440691" y="9706398"/>
            <a:ext cx="13884431" cy="2560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Results &amp; Discussion</a:t>
            </a:r>
          </a:p>
          <a:p>
            <a:pPr algn="ctr"/>
            <a:endParaRPr lang="en-US" sz="4000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endParaRPr lang="en-IN" sz="3604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0C0BB3-7B27-27C9-8989-1B45599F209E}"/>
              </a:ext>
            </a:extLst>
          </p:cNvPr>
          <p:cNvSpPr txBox="1"/>
          <p:nvPr/>
        </p:nvSpPr>
        <p:spPr>
          <a:xfrm>
            <a:off x="1181234" y="32816484"/>
            <a:ext cx="13632196" cy="78573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Conclusion &amp; Innovation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D8FBFB-C416-055A-234E-B8A003579DA0}"/>
              </a:ext>
            </a:extLst>
          </p:cNvPr>
          <p:cNvSpPr txBox="1"/>
          <p:nvPr/>
        </p:nvSpPr>
        <p:spPr>
          <a:xfrm>
            <a:off x="7257399" y="3086664"/>
            <a:ext cx="19247823" cy="21602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8410"/>
              </a:lnSpc>
            </a:pPr>
            <a:r>
              <a:rPr lang="en-US" sz="5400" b="1" dirty="0" err="1"/>
              <a:t>Globelics-IndiaLICS</a:t>
            </a:r>
            <a:r>
              <a:rPr lang="en-US" sz="5400" b="1" dirty="0"/>
              <a:t> International Conference</a:t>
            </a:r>
          </a:p>
          <a:p>
            <a:pPr algn="ctr">
              <a:lnSpc>
                <a:spcPts val="8410"/>
              </a:lnSpc>
            </a:pPr>
            <a:r>
              <a:rPr lang="en-IN" sz="5400" dirty="0"/>
              <a:t>20th – 21st Sept</a:t>
            </a:r>
            <a:r>
              <a:rPr lang="en-US" sz="5400" b="1" dirty="0"/>
              <a:t>, 2024 | Bhubaneswar, Odisha, INDIA</a:t>
            </a:r>
            <a:endParaRPr lang="en-US" sz="5400" b="1" cap="al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0DCF05-D146-A8EE-403C-5EF9292CF8EC}"/>
              </a:ext>
            </a:extLst>
          </p:cNvPr>
          <p:cNvSpPr txBox="1"/>
          <p:nvPr/>
        </p:nvSpPr>
        <p:spPr>
          <a:xfrm>
            <a:off x="1181235" y="16083994"/>
            <a:ext cx="13653287" cy="161769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Methodology/ Experimental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99BCC1-2696-6480-49C3-7D6170B22C7B}"/>
              </a:ext>
            </a:extLst>
          </p:cNvPr>
          <p:cNvSpPr txBox="1"/>
          <p:nvPr/>
        </p:nvSpPr>
        <p:spPr>
          <a:xfrm>
            <a:off x="1181235" y="6058596"/>
            <a:ext cx="28143887" cy="30934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51" dirty="0"/>
          </a:p>
          <a:p>
            <a:pPr algn="ctr"/>
            <a:r>
              <a:rPr lang="en-US" sz="5400" b="1" dirty="0"/>
              <a:t>Title</a:t>
            </a:r>
          </a:p>
          <a:p>
            <a:pPr algn="ctr"/>
            <a:r>
              <a:rPr lang="en-US" sz="4000" b="1" dirty="0"/>
              <a:t>Author’s Name</a:t>
            </a:r>
          </a:p>
          <a:p>
            <a:pPr algn="ctr"/>
            <a:r>
              <a:rPr lang="en-US" sz="4000" b="1" dirty="0"/>
              <a:t>Author’s Institute Name</a:t>
            </a:r>
          </a:p>
          <a:p>
            <a:pPr algn="ctr"/>
            <a:r>
              <a:rPr lang="en-US" sz="4000" b="1" dirty="0"/>
              <a:t>E-mail id</a:t>
            </a:r>
          </a:p>
          <a:p>
            <a:pPr algn="ctr"/>
            <a:endParaRPr lang="en-IN" sz="105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F8C6B-5E5A-7233-F42D-4FEF69B51128}"/>
              </a:ext>
            </a:extLst>
          </p:cNvPr>
          <p:cNvSpPr txBox="1"/>
          <p:nvPr/>
        </p:nvSpPr>
        <p:spPr>
          <a:xfrm>
            <a:off x="15433250" y="36148268"/>
            <a:ext cx="13891872" cy="4590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References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E904A9A-913E-4A4D-0A6B-40BE06E42004}"/>
              </a:ext>
            </a:extLst>
          </p:cNvPr>
          <p:cNvGrpSpPr/>
          <p:nvPr/>
        </p:nvGrpSpPr>
        <p:grpSpPr>
          <a:xfrm>
            <a:off x="1181234" y="1432439"/>
            <a:ext cx="9385303" cy="2953181"/>
            <a:chOff x="19939819" y="1048673"/>
            <a:chExt cx="9385303" cy="295318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175291F-9BE7-E8F7-22BC-57A99614AF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53469" y="1048673"/>
              <a:ext cx="4951105" cy="1958162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995A6AA-3AD4-9CCF-81F1-BB8A4CE7C077}"/>
                </a:ext>
              </a:extLst>
            </p:cNvPr>
            <p:cNvSpPr txBox="1"/>
            <p:nvPr/>
          </p:nvSpPr>
          <p:spPr>
            <a:xfrm>
              <a:off x="19939819" y="2924636"/>
              <a:ext cx="938530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4D5156"/>
                  </a:solidFill>
                </a:rPr>
                <a:t>An initiative by the Office of the  </a:t>
              </a:r>
            </a:p>
            <a:p>
              <a:r>
                <a:rPr lang="en-US" sz="3200" dirty="0">
                  <a:solidFill>
                    <a:srgbClr val="4D5156"/>
                  </a:solidFill>
                </a:rPr>
                <a:t>Principal Scientific Adviser to the Government of India</a:t>
              </a:r>
              <a:endParaRPr lang="en-IN" sz="3200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7955195-BCF5-E6D0-8F51-FAA2351B6F32}"/>
              </a:ext>
            </a:extLst>
          </p:cNvPr>
          <p:cNvSpPr txBox="1"/>
          <p:nvPr/>
        </p:nvSpPr>
        <p:spPr>
          <a:xfrm>
            <a:off x="8844880" y="41842048"/>
            <a:ext cx="125854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Poster size - 84.1 cm x 118.9 cm (A0 Paper, Portrait)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EB0DC0-8D2F-EC40-4183-53E2D6E3238B}"/>
              </a:ext>
            </a:extLst>
          </p:cNvPr>
          <p:cNvSpPr txBox="1"/>
          <p:nvPr/>
        </p:nvSpPr>
        <p:spPr>
          <a:xfrm>
            <a:off x="1194884" y="627471"/>
            <a:ext cx="25807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Organized by</a:t>
            </a:r>
            <a:endParaRPr lang="en-IN" sz="3200" b="1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6F24A4-4EAC-C96E-D7C1-E7850747FD57}"/>
              </a:ext>
            </a:extLst>
          </p:cNvPr>
          <p:cNvSpPr txBox="1"/>
          <p:nvPr/>
        </p:nvSpPr>
        <p:spPr>
          <a:xfrm>
            <a:off x="24129224" y="627471"/>
            <a:ext cx="39271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Knowledge Partners</a:t>
            </a:r>
            <a:endParaRPr lang="en-IN" sz="3200" b="1" i="1" dirty="0"/>
          </a:p>
        </p:txBody>
      </p:sp>
      <p:pic>
        <p:nvPicPr>
          <p:cNvPr id="9" name="Picture 2" descr="Ravenshaw University - Wikipedia">
            <a:extLst>
              <a:ext uri="{FF2B5EF4-FFF2-40B4-BE49-F238E27FC236}">
                <a16:creationId xmlns:a16="http://schemas.microsoft.com/office/drawing/2014/main" id="{857ED4D6-B138-E7B3-455F-909F659E3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0931" y="1396233"/>
            <a:ext cx="1298326" cy="130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IPET:IPT-Bhubaneswar">
            <a:extLst>
              <a:ext uri="{FF2B5EF4-FFF2-40B4-BE49-F238E27FC236}">
                <a16:creationId xmlns:a16="http://schemas.microsoft.com/office/drawing/2014/main" id="{2E533F51-500E-A0FC-B97B-5ED31BCCC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7951" y="1314698"/>
            <a:ext cx="2128511" cy="212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SIR - IMMT | Institute of Minerals and Materials Technology Bhubaneswar,  Odisha">
            <a:extLst>
              <a:ext uri="{FF2B5EF4-FFF2-40B4-BE49-F238E27FC236}">
                <a16:creationId xmlns:a16="http://schemas.microsoft.com/office/drawing/2014/main" id="{5ED4D9A8-7602-7994-5466-B4BA2EDE6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6462" y="1427155"/>
            <a:ext cx="1459525" cy="158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Kalinga Institute of Industrial Technology - Wikipedia">
            <a:extLst>
              <a:ext uri="{FF2B5EF4-FFF2-40B4-BE49-F238E27FC236}">
                <a16:creationId xmlns:a16="http://schemas.microsoft.com/office/drawing/2014/main" id="{6EE0C797-EA3C-723A-9F39-19A1A3D82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4201" y="1544332"/>
            <a:ext cx="1521165" cy="115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CF0700EC-33B6-1261-3216-0AC4E6392238}"/>
              </a:ext>
            </a:extLst>
          </p:cNvPr>
          <p:cNvSpPr/>
          <p:nvPr/>
        </p:nvSpPr>
        <p:spPr>
          <a:xfrm>
            <a:off x="13966234" y="335143"/>
            <a:ext cx="2342743" cy="193986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Author’s </a:t>
            </a:r>
          </a:p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Institute Logo</a:t>
            </a:r>
            <a:endParaRPr lang="en-IN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78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128</TotalTime>
  <Words>75</Words>
  <Application>Microsoft Office PowerPoint</Application>
  <PresentationFormat>Custom</PresentationFormat>
  <Paragraphs>111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Chetna verma</dc:creator>
  <cp:lastModifiedBy>DELL</cp:lastModifiedBy>
  <cp:revision>31</cp:revision>
  <dcterms:created xsi:type="dcterms:W3CDTF">2021-08-11T07:12:38Z</dcterms:created>
  <dcterms:modified xsi:type="dcterms:W3CDTF">2024-07-24T09:03:55Z</dcterms:modified>
</cp:coreProperties>
</file>